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7" r:id="rId2"/>
    <p:sldId id="276" r:id="rId3"/>
    <p:sldId id="268" r:id="rId4"/>
    <p:sldId id="269" r:id="rId5"/>
    <p:sldId id="278" r:id="rId6"/>
    <p:sldId id="270" r:id="rId7"/>
    <p:sldId id="271" r:id="rId8"/>
    <p:sldId id="285" r:id="rId9"/>
    <p:sldId id="274" r:id="rId1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6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3285" y="637540"/>
            <a:ext cx="6253480" cy="1904365"/>
          </a:xfrm>
        </p:spPr>
        <p:txBody>
          <a:bodyPr>
            <a:normAutofit fontScale="90000"/>
          </a:bodyPr>
          <a:lstStyle/>
          <a:p>
            <a:r>
              <a:rPr lang="ru-RU" altLang="en-US" sz="2665" dirty="0">
                <a:latin typeface="Times New Roman" panose="02020603050405020304" charset="0"/>
                <a:cs typeface="Times New Roman" panose="02020603050405020304" charset="0"/>
              </a:rPr>
              <a:t>Муниципальное бюджетное дошкольное образовательное учреждение</a:t>
            </a:r>
            <a:r>
              <a:rPr lang="en-US" altLang="ru-RU" sz="26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665" dirty="0">
                <a:latin typeface="Times New Roman" panose="02020603050405020304" charset="0"/>
                <a:cs typeface="Times New Roman" panose="02020603050405020304" charset="0"/>
              </a:rPr>
              <a:t>«Детский сад №1 "</a:t>
            </a:r>
            <a:r>
              <a:rPr lang="ru-RU" altLang="en-US" sz="2665" dirty="0" err="1">
                <a:latin typeface="Times New Roman" panose="02020603050405020304" charset="0"/>
                <a:cs typeface="Times New Roman" panose="02020603050405020304" charset="0"/>
              </a:rPr>
              <a:t>Селита</a:t>
            </a:r>
            <a:r>
              <a:rPr lang="ru-RU" altLang="en-US" sz="2665" dirty="0">
                <a:latin typeface="Times New Roman" panose="02020603050405020304" charset="0"/>
                <a:cs typeface="Times New Roman" panose="02020603050405020304" charset="0"/>
              </a:rPr>
              <a:t>" </a:t>
            </a:r>
            <a:r>
              <a:rPr lang="ru-RU" altLang="en-US" sz="2665" dirty="0" err="1">
                <a:latin typeface="Times New Roman" panose="02020603050405020304" charset="0"/>
                <a:cs typeface="Times New Roman" panose="02020603050405020304" charset="0"/>
              </a:rPr>
              <a:t>с.Сержень</a:t>
            </a:r>
            <a:r>
              <a:rPr lang="ru-RU" altLang="en-US" sz="2665" dirty="0">
                <a:latin typeface="Times New Roman" panose="02020603050405020304" charset="0"/>
                <a:cs typeface="Times New Roman" panose="02020603050405020304" charset="0"/>
              </a:rPr>
              <a:t>-Юрт</a:t>
            </a:r>
            <a:r>
              <a:rPr lang="en-US" altLang="ru-RU" sz="26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665" dirty="0">
                <a:latin typeface="Times New Roman" panose="02020603050405020304" charset="0"/>
                <a:cs typeface="Times New Roman" panose="02020603050405020304" charset="0"/>
              </a:rPr>
              <a:t>Шалинского муниципального района»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1830" y="3510915"/>
            <a:ext cx="6282055" cy="1555115"/>
          </a:xfrm>
        </p:spPr>
        <p:txBody>
          <a:bodyPr/>
          <a:lstStyle/>
          <a:p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ПРЕЗЕНТАЦИЯ ИНТЕРНЕТ-ПОРТФОЛИО</a:t>
            </a:r>
          </a:p>
          <a:p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воспитателя</a:t>
            </a:r>
          </a:p>
          <a:p>
            <a:r>
              <a:rPr lang="ru-RU" alt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Везидовой</a:t>
            </a: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Мадины </a:t>
            </a:r>
            <a:r>
              <a:rPr lang="ru-RU" alt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Саламуевны</a:t>
            </a:r>
            <a:endParaRPr lang="ru-RU" alt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 descr="IMG_98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735" y="2247265"/>
            <a:ext cx="2566670" cy="3837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newsflash/>
      </p:transition>
    </mc:Choice>
    <mc:Fallback xmlns="">
      <p:transition spd="med">
        <p:newsflash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1000" y="365125"/>
            <a:ext cx="6609080" cy="1411605"/>
          </a:xfrm>
        </p:spPr>
        <p:txBody>
          <a:bodyPr>
            <a:normAutofit fontScale="90000"/>
          </a:bodyPr>
          <a:lstStyle/>
          <a:p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Мой девиз:</a:t>
            </a:r>
            <a:b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«Любить детей и выполнять свою работу лучше, чем вчера,</a:t>
            </a:r>
            <a:b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а завтра лучше, чем сегодня»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1000" y="2044700"/>
            <a:ext cx="6802755" cy="3597275"/>
          </a:xfrm>
        </p:spPr>
        <p:txBody>
          <a:bodyPr/>
          <a:lstStyle/>
          <a:p>
            <a:pPr algn="l"/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Воспитатель должен быть профессионалом, уметь ставить себя рядом с ребенком, а не напротив. Дети должны доверять нам. Важно помочь ребенку понять себя, поверить в свои силы.</a:t>
            </a:r>
          </a:p>
          <a:p>
            <a:pPr algn="l"/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Я выбрала интересную профессию, которая требует от меня огромных сил. Несмотря ни на что я буду дальше отдавать детям тепло своего сердца, тепло своей души . И пусть весь мир, который окружает моих ребят, станет интереснее и добрее! Пусть наш мир озаряют их искренние улыбки и пытливые глаза!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6345" y="365125"/>
            <a:ext cx="7785100" cy="1374775"/>
          </a:xfrm>
        </p:spPr>
        <p:txBody>
          <a:bodyPr>
            <a:normAutofit/>
          </a:bodyPr>
          <a:lstStyle/>
          <a:p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Мое педагогическое кредо:</a:t>
            </a:r>
            <a:b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«В душе каждого ребенка есть невидимые струны; если тронуть их умелой рукой, они красиво зазвучат!»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43240" y="1814830"/>
            <a:ext cx="3565525" cy="4692650"/>
          </a:xfrm>
        </p:spPr>
        <p:txBody>
          <a:bodyPr/>
          <a:lstStyle/>
          <a:p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Современные люди привыкли,</a:t>
            </a:r>
          </a:p>
          <a:p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Что размеренно в жизни идут.</a:t>
            </a:r>
          </a:p>
          <a:p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На работу, обед и обратно,</a:t>
            </a:r>
          </a:p>
          <a:p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Так рекой жизни дни все текут.</a:t>
            </a:r>
          </a:p>
          <a:p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Но профессия есть и другая,</a:t>
            </a:r>
          </a:p>
          <a:p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Нет начала и нет в ней конца.</a:t>
            </a:r>
          </a:p>
          <a:p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Воспитатели детского сада,</a:t>
            </a:r>
          </a:p>
          <a:p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Вот с кем ваша детвора.</a:t>
            </a:r>
          </a:p>
          <a:p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В яслу кроху прмносят на ручках,</a:t>
            </a:r>
          </a:p>
          <a:p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И до школы они видят нас.</a:t>
            </a:r>
          </a:p>
          <a:p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Воспитатель - и мама и папа,</a:t>
            </a:r>
          </a:p>
          <a:p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Каждый день, а потом в первый класс.</a:t>
            </a:r>
          </a:p>
          <a:p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Отдаем всю любовь мы детишкам,</a:t>
            </a:r>
          </a:p>
          <a:p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Забывая порой про себя.</a:t>
            </a:r>
          </a:p>
          <a:p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Воспитатель - скорее призванье,</a:t>
            </a:r>
          </a:p>
          <a:p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Не профессия это моя.</a:t>
            </a:r>
          </a:p>
          <a:p>
            <a:endParaRPr lang="ru-RU" altLang="en-US" sz="1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 descr="IMG_6528 (6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880" y="1932940"/>
            <a:ext cx="4199255" cy="4092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2640" y="2214880"/>
            <a:ext cx="4864100" cy="4711700"/>
          </a:xfrm>
        </p:spPr>
        <p:txBody>
          <a:bodyPr>
            <a:noAutofit/>
          </a:bodyPr>
          <a:lstStyle/>
          <a:p>
            <a:pPr algn="l"/>
            <a:r>
              <a:rPr lang="ru-RU" altLang="en-US" sz="1400" dirty="0">
                <a:latin typeface="Times New Roman" panose="02020603050405020304" charset="0"/>
                <a:cs typeface="Times New Roman" panose="02020603050405020304" charset="0"/>
              </a:rPr>
              <a:t>ИНФОРМАЦИОННАЯ КАРТА</a:t>
            </a:r>
            <a:br>
              <a:rPr lang="ru-RU" altLang="en-US" sz="1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ru-RU" sz="1400" b="1" dirty="0" err="1">
                <a:latin typeface="Times New Roman" panose="02020603050405020304" charset="0"/>
                <a:cs typeface="Times New Roman" panose="02020603050405020304" charset="0"/>
              </a:rPr>
              <a:t>Везидова</a:t>
            </a:r>
            <a:r>
              <a:rPr lang="ru-RU" altLang="ru-RU" sz="1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1400" b="1" dirty="0" err="1">
                <a:latin typeface="Times New Roman" panose="02020603050405020304" charset="0"/>
                <a:cs typeface="Times New Roman" panose="02020603050405020304" charset="0"/>
              </a:rPr>
              <a:t>Мадина</a:t>
            </a:r>
            <a:r>
              <a:rPr lang="ru-RU" altLang="ru-RU" sz="1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1400" b="1" dirty="0" err="1">
                <a:latin typeface="Times New Roman" panose="02020603050405020304" charset="0"/>
                <a:cs typeface="Times New Roman" panose="02020603050405020304" charset="0"/>
              </a:rPr>
              <a:t>Саламуевна</a:t>
            </a:r>
            <a:r>
              <a:rPr lang="ru-RU" altLang="ru-RU" sz="1400" b="1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ru-RU" altLang="ru-RU" sz="1400" b="1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  <a:t>ДАТА РОЖДЕНИЯ: 12.04.2000 г.</a:t>
            </a:r>
            <a:b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  <a:t>МЕСТО РАБОТЫ: МБДОУ «Детский сад №1 «</a:t>
            </a:r>
            <a:r>
              <a:rPr lang="ru-RU" altLang="ru-RU" sz="1400" dirty="0" err="1">
                <a:latin typeface="Times New Roman" panose="02020603050405020304" charset="0"/>
                <a:cs typeface="Times New Roman" panose="02020603050405020304" charset="0"/>
              </a:rPr>
              <a:t>Селита</a:t>
            </a:r>
            <a: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  <a:t>» </a:t>
            </a:r>
            <a:r>
              <a:rPr lang="ru-RU" altLang="ru-RU" sz="1400" dirty="0" err="1">
                <a:latin typeface="Times New Roman" panose="02020603050405020304" charset="0"/>
                <a:cs typeface="Times New Roman" panose="02020603050405020304" charset="0"/>
              </a:rPr>
              <a:t>с.Сержень</a:t>
            </a:r>
            <a: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  <a:t>-Юрт»</a:t>
            </a:r>
            <a:b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  <a:t>ЗАНИМАЕМАЯ ДОЛЖНОСТЬ: Воспитатель.</a:t>
            </a:r>
            <a:b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ru-RU" sz="1400" b="1" dirty="0">
                <a:latin typeface="Times New Roman" panose="02020603050405020304" charset="0"/>
                <a:cs typeface="Times New Roman" panose="02020603050405020304" charset="0"/>
              </a:rPr>
              <a:t>Учебное заведение:</a:t>
            </a:r>
            <a:br>
              <a:rPr lang="ru-RU" altLang="ru-RU" sz="1400" b="1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  <a:t>Федеральное государственное бюджетное образовательное учреждение</a:t>
            </a:r>
            <a:b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  <a:t>«Колледж ЧГУ» 09.07.2018г.</a:t>
            </a:r>
            <a:b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  <a:t>Специальность: Оператор ЭВМ.</a:t>
            </a:r>
            <a:b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  <a:t>«Чеченский государственный педагогический университет» 04.07.2023г.</a:t>
            </a:r>
            <a:b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  <a:t>Специальность: Педагог-психолог начального образования.</a:t>
            </a:r>
            <a:b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  <a:t>Государственное автономное учреждение дополнительного профессионального образования</a:t>
            </a:r>
            <a:b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  <a:t>«Институт развития образования Республики </a:t>
            </a:r>
            <a:r>
              <a:rPr lang="ru-RU" altLang="ru-RU" sz="1400" dirty="0" err="1">
                <a:latin typeface="Times New Roman" panose="02020603050405020304" charset="0"/>
                <a:cs typeface="Times New Roman" panose="02020603050405020304" charset="0"/>
              </a:rPr>
              <a:t>Башкоторстан</a:t>
            </a:r>
            <a: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  <a:t>» 02.12.2023г. </a:t>
            </a:r>
            <a:b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  <a:t>Специальность: Практический психолог.</a:t>
            </a:r>
            <a:b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  <a:t>Стаж педагогической деятельности: 1 год</a:t>
            </a:r>
            <a:b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  <a:t>В данном учреждении: 1 год</a:t>
            </a:r>
            <a:br>
              <a:rPr lang="ru-RU" altLang="ru-RU" sz="1400" dirty="0">
                <a:latin typeface="Times New Roman" panose="02020603050405020304" charset="0"/>
                <a:cs typeface="Times New Roman" panose="02020603050405020304" charset="0"/>
              </a:rPr>
            </a:br>
            <a:endParaRPr lang="ru-RU" altLang="ru-RU" sz="1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Изображение 2" descr="image-23-01-24-06-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740" y="890270"/>
            <a:ext cx="3651250" cy="5078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5590" y="514350"/>
            <a:ext cx="4912360" cy="4128770"/>
          </a:xfrm>
        </p:spPr>
        <p:txBody>
          <a:bodyPr>
            <a:normAutofit/>
          </a:bodyPr>
          <a:lstStyle/>
          <a:p>
            <a:pPr algn="l"/>
            <a:r>
              <a:rPr lang="ru-RU" altLang="en-US" sz="2220">
                <a:latin typeface="Times New Roman" panose="02020603050405020304" charset="0"/>
                <a:cs typeface="Times New Roman" panose="02020603050405020304" charset="0"/>
              </a:rPr>
              <a:t>ПОВЫШЕНИЕ КВАЛИФИКАЦИИ</a:t>
            </a:r>
            <a:br>
              <a:rPr lang="ru-RU" altLang="en-US" sz="222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220">
                <a:latin typeface="Times New Roman" panose="02020603050405020304" charset="0"/>
                <a:cs typeface="Times New Roman" panose="02020603050405020304" charset="0"/>
              </a:rPr>
              <a:t>Дата и место прохождения курсов:</a:t>
            </a:r>
            <a:br>
              <a:rPr lang="ru-RU" altLang="en-US" sz="222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220">
                <a:latin typeface="Times New Roman" panose="02020603050405020304" charset="0"/>
                <a:cs typeface="Times New Roman" panose="02020603050405020304" charset="0"/>
              </a:rPr>
              <a:t>ООО «Региональный центр повышения квалификации»</a:t>
            </a:r>
            <a:br>
              <a:rPr lang="ru-RU" altLang="en-US" sz="222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220">
                <a:latin typeface="Times New Roman" panose="02020603050405020304" charset="0"/>
                <a:cs typeface="Times New Roman" panose="02020603050405020304" charset="0"/>
              </a:rPr>
              <a:t>(дистанционно)</a:t>
            </a:r>
            <a:br>
              <a:rPr lang="ru-RU" altLang="en-US" sz="222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220">
                <a:latin typeface="Times New Roman" panose="02020603050405020304" charset="0"/>
                <a:cs typeface="Times New Roman" panose="02020603050405020304" charset="0"/>
              </a:rPr>
              <a:t>по дополнительной программе «Воспитатель дошкольного образования»</a:t>
            </a:r>
            <a:br>
              <a:rPr lang="ru-RU" altLang="en-US" sz="222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220">
                <a:latin typeface="Times New Roman" panose="02020603050405020304" charset="0"/>
                <a:cs typeface="Times New Roman" panose="02020603050405020304" charset="0"/>
              </a:rPr>
              <a:t>с 31.01.2023г. по 08.02.2023г., 72ч.</a:t>
            </a:r>
          </a:p>
        </p:txBody>
      </p:sp>
      <p:pic>
        <p:nvPicPr>
          <p:cNvPr id="5" name="Изображение 4" descr="IMG_9403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880" y="2400300"/>
            <a:ext cx="4754880" cy="3721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1075" y="2936875"/>
            <a:ext cx="8423910" cy="3811270"/>
          </a:xfrm>
        </p:spPr>
        <p:txBody>
          <a:bodyPr>
            <a:normAutofit fontScale="90000"/>
          </a:bodyPr>
          <a:lstStyle/>
          <a:p>
            <a:r>
              <a:rPr lang="ru-RU" altLang="en-US" sz="2220" b="1">
                <a:latin typeface="Times New Roman" panose="02020603050405020304" charset="0"/>
                <a:cs typeface="Times New Roman" panose="02020603050405020304" charset="0"/>
              </a:rPr>
              <a:t>ИСПОЛЬЗОВАНИЕ ИКТ В ПЕДАГОГИЧЕСКОЙ ДЕЯТЕЛЬНОСТИ </a:t>
            </a:r>
            <a:br>
              <a:rPr lang="ru-RU" altLang="en-US" sz="2220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220">
                <a:latin typeface="Times New Roman" panose="02020603050405020304" charset="0"/>
                <a:cs typeface="Times New Roman" panose="02020603050405020304" charset="0"/>
              </a:rPr>
              <a:t>Оформление материалов по различным направлениям деятельности с использованием программ Microsoft Office, Word, Exsel, в том числе при разработке планов и конспектов ООД, различного вида мероприятий,</a:t>
            </a:r>
            <a:br>
              <a:rPr lang="ru-RU" altLang="en-US" sz="222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220">
                <a:latin typeface="Times New Roman" panose="02020603050405020304" charset="0"/>
                <a:cs typeface="Times New Roman" panose="02020603050405020304" charset="0"/>
              </a:rPr>
              <a:t>консультаций для родителей.</a:t>
            </a:r>
            <a:br>
              <a:rPr lang="ru-RU" altLang="en-US" sz="222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220">
                <a:latin typeface="Times New Roman" panose="02020603050405020304" charset="0"/>
                <a:cs typeface="Times New Roman" panose="02020603050405020304" charset="0"/>
              </a:rPr>
              <a:t> Создание презентаций в программе Power Point для повышения эффективности образовательной деятельности с детьми и педагогической компетенции у родителей в процессе проведения родительских собраний,</a:t>
            </a:r>
            <a:br>
              <a:rPr lang="ru-RU" altLang="en-US" sz="222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220">
                <a:latin typeface="Times New Roman" panose="02020603050405020304" charset="0"/>
                <a:cs typeface="Times New Roman" panose="02020603050405020304" charset="0"/>
              </a:rPr>
              <a:t>праздничных мероприятий.</a:t>
            </a:r>
            <a:br>
              <a:rPr lang="ru-RU" altLang="en-US" sz="222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220">
                <a:latin typeface="Times New Roman" panose="02020603050405020304" charset="0"/>
                <a:cs typeface="Times New Roman" panose="02020603050405020304" charset="0"/>
              </a:rPr>
              <a:t> Использование презентаций и детских анимационных фильмов с целью информационного и научно-педагогического сопровождения образовательного процесса в группе, в подборе дополнительного познавательно-</a:t>
            </a:r>
            <a:br>
              <a:rPr lang="ru-RU" altLang="en-US" sz="222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220">
                <a:latin typeface="Times New Roman" panose="02020603050405020304" charset="0"/>
                <a:cs typeface="Times New Roman" panose="02020603050405020304" charset="0"/>
              </a:rPr>
              <a:t>иллюстративного материала. </a:t>
            </a:r>
            <a:br>
              <a:rPr lang="ru-RU" altLang="en-US" sz="222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220">
                <a:latin typeface="Times New Roman" panose="02020603050405020304" charset="0"/>
                <a:cs typeface="Times New Roman" panose="02020603050405020304" charset="0"/>
              </a:rPr>
              <a:t>Оформление стендов, буклетов и визитной карточки группы. Знакомство</a:t>
            </a:r>
            <a:br>
              <a:rPr lang="ru-RU" altLang="en-US" sz="222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220">
                <a:latin typeface="Times New Roman" panose="02020603050405020304" charset="0"/>
                <a:cs typeface="Times New Roman" panose="02020603050405020304" charset="0"/>
              </a:rPr>
              <a:t>с периодикой общения с коллегами, обмен опытом.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7440" y="484823"/>
            <a:ext cx="9144000" cy="1655762"/>
          </a:xfrm>
        </p:spPr>
        <p:txBody>
          <a:bodyPr>
            <a:normAutofit fontScale="95000"/>
          </a:bodyPr>
          <a:lstStyle/>
          <a:p>
            <a:r>
              <a:rPr lang="ru-RU" altLang="en-US" sz="2500" dirty="0">
                <a:latin typeface="Times New Roman" panose="02020603050405020304" charset="0"/>
                <a:cs typeface="Times New Roman" panose="02020603050405020304" charset="0"/>
              </a:rPr>
              <a:t>Педагогический процесс осуществляю </a:t>
            </a:r>
            <a:r>
              <a:rPr lang="ru-RU" altLang="en-US" sz="2500" dirty="0" smtClean="0">
                <a:latin typeface="Times New Roman" panose="02020603050405020304" charset="0"/>
                <a:cs typeface="Times New Roman" panose="02020603050405020304" charset="0"/>
              </a:rPr>
              <a:t>по Образовательной </a:t>
            </a:r>
            <a:r>
              <a:rPr lang="ru-RU" altLang="en-US" sz="2500" smtClean="0">
                <a:latin typeface="Times New Roman" panose="02020603050405020304" charset="0"/>
                <a:cs typeface="Times New Roman" panose="02020603050405020304" charset="0"/>
              </a:rPr>
              <a:t>программе ДОУ </a:t>
            </a:r>
            <a:r>
              <a:rPr lang="ru-RU" altLang="en-US" sz="2500" dirty="0">
                <a:latin typeface="Times New Roman" panose="02020603050405020304" charset="0"/>
                <a:cs typeface="Times New Roman" panose="02020603050405020304" charset="0"/>
              </a:rPr>
              <a:t>разработанной в соответствии с </a:t>
            </a:r>
            <a:r>
              <a:rPr lang="ru-RU" altLang="en-US" sz="2500" dirty="0" smtClean="0">
                <a:latin typeface="Times New Roman" panose="02020603050405020304" charset="0"/>
                <a:cs typeface="Times New Roman" panose="02020603050405020304" charset="0"/>
              </a:rPr>
              <a:t>ФОП </a:t>
            </a:r>
            <a:r>
              <a:rPr lang="ru-RU" altLang="en-US" sz="2500" dirty="0">
                <a:latin typeface="Times New Roman" panose="02020603050405020304" charset="0"/>
                <a:cs typeface="Times New Roman" panose="02020603050405020304" charset="0"/>
              </a:rPr>
              <a:t>ДО  </a:t>
            </a:r>
            <a:r>
              <a:rPr lang="ru-RU" altLang="en-US" sz="2500" dirty="0" smtClean="0">
                <a:latin typeface="Times New Roman" panose="02020603050405020304" charset="0"/>
                <a:cs typeface="Times New Roman" panose="02020603050405020304" charset="0"/>
              </a:rPr>
              <a:t>В </a:t>
            </a:r>
            <a:r>
              <a:rPr lang="ru-RU" altLang="en-US" sz="2500" dirty="0">
                <a:latin typeface="Times New Roman" panose="02020603050405020304" charset="0"/>
                <a:cs typeface="Times New Roman" panose="02020603050405020304" charset="0"/>
              </a:rPr>
              <a:t>практике работы с детьми дошкольного возраста использую современные педагогические технологии.</a:t>
            </a:r>
          </a:p>
        </p:txBody>
      </p:sp>
      <p:pic>
        <p:nvPicPr>
          <p:cNvPr id="100" name="Изображение 99"/>
          <p:cNvPicPr/>
          <p:nvPr/>
        </p:nvPicPr>
        <p:blipFill>
          <a:blip r:embed="rId3"/>
          <a:stretch>
            <a:fillRect/>
          </a:stretch>
        </p:blipFill>
        <p:spPr>
          <a:xfrm>
            <a:off x="5389795" y="2140585"/>
            <a:ext cx="4777788" cy="421927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slow">
        <p:blinds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pic>
        <p:nvPicPr>
          <p:cNvPr id="2" name="Изображение 1" descr="index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3742348" y="345098"/>
            <a:ext cx="8613775" cy="5709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2690" y="2735580"/>
            <a:ext cx="9144000" cy="965200"/>
          </a:xfrm>
        </p:spPr>
        <p:txBody>
          <a:bodyPr>
            <a:noAutofit/>
          </a:bodyPr>
          <a:lstStyle/>
          <a:p>
            <a:r>
              <a:rPr lang="ru-RU" altLang="en-US" sz="5400">
                <a:latin typeface="Times New Roman" panose="02020603050405020304" charset="0"/>
                <a:cs typeface="Times New Roman" panose="02020603050405020304" charset="0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255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微软雅黑</vt:lpstr>
      <vt:lpstr>Arial</vt:lpstr>
      <vt:lpstr>Calibri</vt:lpstr>
      <vt:lpstr>Calibri Light</vt:lpstr>
      <vt:lpstr>Times New Roman</vt:lpstr>
      <vt:lpstr>Office Theme</vt:lpstr>
      <vt:lpstr>Муниципальное бюджетное дошкольное образовательное учреждение «Детский сад №1 "Селита" с.Сержень-Юрт Шалинского муниципального района»</vt:lpstr>
      <vt:lpstr>Мой девиз: «Любить детей и выполнять свою работу лучше, чем вчера,  а завтра лучше, чем сегодня»</vt:lpstr>
      <vt:lpstr>Мое педагогическое кредо: «В душе каждого ребенка есть невидимые струны; если тронуть их умелой рукой, они красиво зазвучат!»</vt:lpstr>
      <vt:lpstr>ИНФОРМАЦИОННАЯ КАРТА Везидова Мадина Саламуевна ДАТА РОЖДЕНИЯ: 12.04.2000 г. МЕСТО РАБОТЫ: МБДОУ «Детский сад №1 «Селита» с.Сержень-Юрт» ЗАНИМАЕМАЯ ДОЛЖНОСТЬ: Воспитатель. Учебное заведение: Федеральное государственное бюджетное образовательное учреждение «Колледж ЧГУ» 09.07.2018г. Специальность: Оператор ЭВМ. Федеральное государственное бюджетное образовательное учреждение высшего образования «Чеченский государственный педагогический университет» 04.07.2023г. Специальность: Педагог-психолог начального образования. Государственное автономное учреждение дополнительного профессионального образования «Институт развития образования Республики Башкоторстан» 02.12.2023г.  Специальность: Практический психолог. Стаж педагогической деятельности: 1 год В данном учреждении: 1 год </vt:lpstr>
      <vt:lpstr>ПОВЫШЕНИЕ КВАЛИФИКАЦИИ Дата и место прохождения курсов: ООО «Региональный центр повышения квалификации» (дистанционно) по дополнительной программе «Воспитатель дошкольного образования» с 31.01.2023г. по 08.02.2023г., 72ч.</vt:lpstr>
      <vt:lpstr>ИСПОЛЬЗОВАНИЕ ИКТ В ПЕДАГОГИЧЕСКОЙ ДЕЯТЕЛЬНОСТИ  Оформление материалов по различным направлениям деятельности с использованием программ Microsoft Office, Word, Exsel, в том числе при разработке планов и конспектов ООД, различного вида мероприятий, консультаций для родителей.  Создание презентаций в программе Power Point для повышения эффективности образовательной деятельности с детьми и педагогической компетенции у родителей в процессе проведения родительских собраний, праздничных мероприятий.  Использование презентаций и детских анимационных фильмов с целью информационного и научно-педагогического сопровождения образовательного процесса в группе, в подборе дополнительного познавательно- иллюстративного материала.  Оформление стендов, буклетов и визитной карточки группы. Знакомство с периодикой общения с коллегами, обмен опытом.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1</cp:lastModifiedBy>
  <cp:revision>12</cp:revision>
  <dcterms:created xsi:type="dcterms:W3CDTF">2024-03-03T07:56:00Z</dcterms:created>
  <dcterms:modified xsi:type="dcterms:W3CDTF">2024-04-18T04:24:20Z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1049-12.2.0.13489</vt:lpwstr>
  </property>
  <property fmtid="{D5CDD505-2E9C-101B-9397-08002B2CF9AE}" pid="3" name="ICV">
    <vt:lpwstr>5DCC752750B442CF920A731BC903C547_12</vt:lpwstr>
  </property>
</Properties>
</file>